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61" r:id="rId25"/>
  </p:sldIdLst>
  <p:sldSz cx="9144000" cy="6858000" type="screen4x3"/>
  <p:notesSz cx="6958013" cy="11061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75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69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62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64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68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6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55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67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95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99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37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7D281-419A-4643-B59E-1A0167230B6A}" type="datetimeFigureOut">
              <a:rPr lang="es-ES" smtClean="0"/>
              <a:t>16/11/2017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1A75C-CF1A-4B72-B8B6-BF2D8BAF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9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ox.com/s/lt1ejuzu55as3i8y4uwjdotxh05rneq0" TargetMode="External"/><Relationship Id="rId2" Type="http://schemas.openxmlformats.org/officeDocument/2006/relationships/hyperlink" Target="https://m.informarsobreviolenciamachist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box.com/s/cnjock6lxf4iyy1m2hpx46rsnkjays9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9937" y="2142423"/>
            <a:ext cx="7367857" cy="839334"/>
          </a:xfrm>
        </p:spPr>
        <p:txBody>
          <a:bodyPr>
            <a:normAutofit lnSpcReduction="10000"/>
          </a:bodyPr>
          <a:lstStyle/>
          <a:p>
            <a:r>
              <a:rPr lang="es-PY" sz="3000" b="1" dirty="0"/>
              <a:t>Cómo tratar la noticia con lenguaje inclusivo, no discriminativo con enfoque de DD.HH.</a:t>
            </a:r>
            <a:endParaRPr lang="es-ES" sz="3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11" y="452258"/>
            <a:ext cx="2757087" cy="11648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294" y="3331029"/>
            <a:ext cx="914400" cy="914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t="27937" b="9434"/>
          <a:stretch/>
        </p:blipFill>
        <p:spPr>
          <a:xfrm>
            <a:off x="2629439" y="4245429"/>
            <a:ext cx="3676109" cy="18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9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202" y="1027906"/>
            <a:ext cx="6812629" cy="24206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037" y="3448593"/>
            <a:ext cx="5265964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397" y="860917"/>
            <a:ext cx="6007731" cy="27276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770" y="3693077"/>
            <a:ext cx="37052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2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365126"/>
            <a:ext cx="6137394" cy="39459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313" y="4584926"/>
            <a:ext cx="28575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9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402" y="2586447"/>
            <a:ext cx="6440700" cy="36822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87" y="414240"/>
            <a:ext cx="2181904" cy="21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" y="351959"/>
            <a:ext cx="5042262" cy="2439176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0016" y="2791135"/>
            <a:ext cx="6353500" cy="34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8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65126"/>
            <a:ext cx="5964510" cy="29432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163" y="3468460"/>
            <a:ext cx="5001985" cy="28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236" y="548640"/>
            <a:ext cx="6660251" cy="42507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171" y="4799433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5885" y="365126"/>
            <a:ext cx="2847299" cy="18947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27" y="2356395"/>
            <a:ext cx="6983322" cy="38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966" y="486030"/>
            <a:ext cx="5878068" cy="26414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78" y="3560036"/>
            <a:ext cx="5668355" cy="28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38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931" y="3588789"/>
            <a:ext cx="6252485" cy="27436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557" y="647018"/>
            <a:ext cx="5423807" cy="272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4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1417" y="430440"/>
            <a:ext cx="6555921" cy="536211"/>
          </a:xfrm>
        </p:spPr>
        <p:txBody>
          <a:bodyPr>
            <a:normAutofit fontScale="90000"/>
          </a:bodyPr>
          <a:lstStyle/>
          <a:p>
            <a:pPr algn="ctr"/>
            <a:r>
              <a:rPr lang="es-PY" b="1" dirty="0"/>
              <a:t>AGENDA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1739" y="1133291"/>
            <a:ext cx="7680144" cy="547651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PY" sz="2600" dirty="0"/>
              <a:t>9:00	Bienvenida. 	¿Quiénes somos y	 	por qué estamos 	aquí?		</a:t>
            </a:r>
          </a:p>
          <a:p>
            <a:pPr marL="0" indent="0">
              <a:buNone/>
            </a:pPr>
            <a:r>
              <a:rPr lang="es-PY" sz="2600" dirty="0"/>
              <a:t>9:15	¿Por qué creemos 	que tenemos que 	rever cómo 	hacemos noticias?</a:t>
            </a:r>
          </a:p>
          <a:p>
            <a:pPr marL="0" indent="0">
              <a:buNone/>
            </a:pPr>
            <a:r>
              <a:rPr lang="es-PY" sz="2600" dirty="0"/>
              <a:t>9:30	¿Qué es y que no es 	discriminación?</a:t>
            </a:r>
          </a:p>
          <a:p>
            <a:pPr marL="0" indent="0">
              <a:buNone/>
            </a:pPr>
            <a:r>
              <a:rPr lang="es-PY" sz="2600" dirty="0"/>
              <a:t>9:40	Formas de 	discriminación y 	propuestas de 	inclusión (I)</a:t>
            </a:r>
          </a:p>
          <a:p>
            <a:pPr marL="0" indent="0">
              <a:buNone/>
            </a:pPr>
            <a:r>
              <a:rPr lang="es-PY" sz="2600" dirty="0"/>
              <a:t>10:15	Receso</a:t>
            </a:r>
          </a:p>
          <a:p>
            <a:pPr marL="0" indent="0">
              <a:buNone/>
            </a:pPr>
            <a:r>
              <a:rPr lang="es-PY" sz="2600" dirty="0"/>
              <a:t>10:30	Formas de 	discriminación y 	propuestas de 	inclusión (II)</a:t>
            </a:r>
          </a:p>
          <a:p>
            <a:pPr marL="0" indent="0">
              <a:buNone/>
            </a:pPr>
            <a:r>
              <a:rPr lang="es-PY" sz="2600" dirty="0"/>
              <a:t>11:00	¿Qué encontramos 	en la prensa hoy?</a:t>
            </a:r>
          </a:p>
          <a:p>
            <a:pPr marL="0" indent="0">
              <a:buNone/>
            </a:pPr>
            <a:r>
              <a:rPr lang="es-PY" sz="2600" dirty="0"/>
              <a:t>11:40	¿Qué descubrimos 	que no sabíamos y 	qué puedo aplicar a 	mi trabajo diario?</a:t>
            </a:r>
          </a:p>
          <a:p>
            <a:pPr marL="0" indent="0">
              <a:buNone/>
            </a:pPr>
            <a:r>
              <a:rPr lang="es-PY" sz="2600" dirty="0"/>
              <a:t>12:00	Cierre</a:t>
            </a:r>
            <a:endParaRPr lang="es-ES" sz="2600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1541417" y="940526"/>
            <a:ext cx="6596743" cy="3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69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18" y="313508"/>
            <a:ext cx="6531429" cy="39124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221" y="4225949"/>
            <a:ext cx="3144339" cy="22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4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02" y="653803"/>
            <a:ext cx="7125342" cy="31344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859" y="3788229"/>
            <a:ext cx="3809456" cy="25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475900"/>
            <a:ext cx="6007731" cy="34715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15" y="3947463"/>
            <a:ext cx="4431049" cy="24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48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39" y="3082487"/>
            <a:ext cx="6255476" cy="34997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7" y="571964"/>
            <a:ext cx="3438934" cy="228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6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WEBOGRAFÍA consultada y recomendada: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103120"/>
            <a:ext cx="7886700" cy="3747272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https://m.informarsobreviolenciamachista.com/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lvl="0"/>
            <a:r>
              <a:rPr lang="es-ES" altLang="es-E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https://app.box.com/s/lt1ejuzu55as3i8y4uwjdotxh05rneq0</a:t>
            </a:r>
            <a:endParaRPr lang="es-ES" altLang="es-ES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s-ES" altLang="es-ES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altLang="es-ES" sz="24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https://app.box.com/s/cnjock6lxf4iyy1m2hpx46rsnkjays9u</a:t>
            </a:r>
            <a:endParaRPr lang="es-ES" altLang="es-ES" sz="2400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02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/>
              <a:t>Por qué los medios? ¿Por qué los/as periodistas?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Y" dirty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5" y="2528739"/>
            <a:ext cx="8590394" cy="19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7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9" t="7850" r="-1"/>
          <a:stretch/>
        </p:blipFill>
        <p:spPr>
          <a:xfrm>
            <a:off x="849086" y="1413093"/>
            <a:ext cx="7694023" cy="53670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49086" y="274320"/>
            <a:ext cx="70800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400" b="1" dirty="0"/>
              <a:t>QUÉ ES Y QUE NO ES DISCRIMINACIÓN</a:t>
            </a:r>
            <a:endParaRPr lang="es-ES" sz="3400" b="1" dirty="0"/>
          </a:p>
        </p:txBody>
      </p:sp>
    </p:spTree>
    <p:extLst>
      <p:ext uri="{BB962C8B-B14F-4D97-AF65-F5344CB8AC3E}">
        <p14:creationId xmlns:p14="http://schemas.microsoft.com/office/powerpoint/2010/main" val="285228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782" y="561704"/>
            <a:ext cx="8411487" cy="58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91252"/>
            <a:ext cx="7886700" cy="901971"/>
          </a:xfrm>
        </p:spPr>
        <p:txBody>
          <a:bodyPr/>
          <a:lstStyle/>
          <a:p>
            <a:pPr algn="ctr"/>
            <a:r>
              <a:rPr lang="es-PY" b="1" dirty="0"/>
              <a:t>Formas de discriminación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862" y="1401560"/>
            <a:ext cx="7788819" cy="27847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46" y="429468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362" y="708726"/>
            <a:ext cx="6195718" cy="28781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852" y="3586913"/>
            <a:ext cx="5763538" cy="7760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621" y="43629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5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104" y="3606960"/>
            <a:ext cx="3627557" cy="20126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01866"/>
            <a:ext cx="6137394" cy="18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4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528" y="3028838"/>
            <a:ext cx="5964510" cy="3148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04902"/>
            <a:ext cx="4498386" cy="27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63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78</Words>
  <Application>Microsoft Office PowerPoint</Application>
  <PresentationFormat>Presentación en pantalla (4:3)</PresentationFormat>
  <Paragraphs>21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Presentación de PowerPoint</vt:lpstr>
      <vt:lpstr>AGENDA</vt:lpstr>
      <vt:lpstr>Por qué los medios? ¿Por qué los/as periodistas?</vt:lpstr>
      <vt:lpstr>Presentación de PowerPoint</vt:lpstr>
      <vt:lpstr>Presentación de PowerPoint</vt:lpstr>
      <vt:lpstr>Formas de discriminación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WEBOGRAFÍA consultada y recomendada: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patricio dobrée</cp:lastModifiedBy>
  <cp:revision>13</cp:revision>
  <cp:lastPrinted>2017-11-15T15:57:48Z</cp:lastPrinted>
  <dcterms:created xsi:type="dcterms:W3CDTF">2017-11-15T14:21:26Z</dcterms:created>
  <dcterms:modified xsi:type="dcterms:W3CDTF">2017-11-16T21:37:00Z</dcterms:modified>
</cp:coreProperties>
</file>